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verage"/>
      <p:regular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6" roundtripDataSignature="AMtx7mgYYtRMPVI7MAugoMfC4kQlk7Qy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verage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10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0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0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0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10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9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1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1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17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hyperlink" Target="https://www.instagram.com/loving_psycho_official/?hl=es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hyperlink" Target="https://twitter.com/psycho_loving" TargetMode="External"/><Relationship Id="rId7" Type="http://schemas.openxmlformats.org/officeDocument/2006/relationships/image" Target="../media/image6.jpg"/><Relationship Id="rId8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hyperlink" Target="https://jgomez18ucm.github.io/Loving_Psycho/" TargetMode="External"/><Relationship Id="rId9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2200" y="3265850"/>
            <a:ext cx="510975" cy="5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/>
        </p:nvSpPr>
        <p:spPr>
          <a:xfrm>
            <a:off x="6853175" y="3366650"/>
            <a:ext cx="186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uFill>
                  <a:noFill/>
                </a:uFill>
                <a:latin typeface="Average"/>
                <a:ea typeface="Average"/>
                <a:cs typeface="Average"/>
                <a:sym typeface="Averag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@loving_psycho_official</a:t>
            </a:r>
            <a:endParaRPr b="0" i="0" sz="1300" u="none" cap="none" strike="noStrike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2200" y="3862947"/>
            <a:ext cx="510975" cy="51100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"/>
          <p:cNvSpPr txBox="1"/>
          <p:nvPr/>
        </p:nvSpPr>
        <p:spPr>
          <a:xfrm>
            <a:off x="6868925" y="3913363"/>
            <a:ext cx="173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uFill>
                  <a:noFill/>
                </a:uFill>
                <a:latin typeface="Average"/>
                <a:ea typeface="Average"/>
                <a:cs typeface="Average"/>
                <a:sym typeface="Averag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@psycho_loving</a:t>
            </a:r>
            <a:endParaRPr b="0" i="0" sz="1300" u="none" cap="none" strike="noStrike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3" name="Google Shape;63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05551"/>
            <a:ext cx="6059348" cy="454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8">
            <a:alphaModFix/>
          </a:blip>
          <a:srcRect b="0" l="0" r="60205" t="0"/>
          <a:stretch/>
        </p:blipFill>
        <p:spPr>
          <a:xfrm>
            <a:off x="6342200" y="2795800"/>
            <a:ext cx="510975" cy="4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6853175" y="2801888"/>
            <a:ext cx="229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lovingpsycho.pvli@gmail.com</a:t>
            </a:r>
            <a:endParaRPr b="0" i="0" sz="1300" u="none" cap="none" strike="noStrike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6" name="Google Shape;66;p1"/>
          <p:cNvSpPr txBox="1"/>
          <p:nvPr>
            <p:ph idx="4294967295" type="title"/>
          </p:nvPr>
        </p:nvSpPr>
        <p:spPr>
          <a:xfrm>
            <a:off x="6342200" y="568075"/>
            <a:ext cx="20160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6200"/>
              <a:t>Hito 3</a:t>
            </a:r>
            <a:endParaRPr sz="6500"/>
          </a:p>
        </p:txBody>
      </p:sp>
      <p:sp>
        <p:nvSpPr>
          <p:cNvPr id="67" name="Google Shape;67;p1"/>
          <p:cNvSpPr txBox="1"/>
          <p:nvPr>
            <p:ph idx="4294967295" type="body"/>
          </p:nvPr>
        </p:nvSpPr>
        <p:spPr>
          <a:xfrm>
            <a:off x="6342200" y="1493600"/>
            <a:ext cx="17910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907"/>
              <a:t>&gt; Grupo 3! - 1</a:t>
            </a:r>
            <a:endParaRPr sz="1907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350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35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350"/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62649" y="4460075"/>
            <a:ext cx="510976" cy="51094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"/>
          <p:cNvSpPr txBox="1"/>
          <p:nvPr/>
        </p:nvSpPr>
        <p:spPr>
          <a:xfrm>
            <a:off x="6868925" y="4469850"/>
            <a:ext cx="153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r/Loving_Psycho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6342200" y="2006450"/>
            <a:ext cx="24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/>
          <p:nvPr>
            <p:ph type="title"/>
          </p:nvPr>
        </p:nvSpPr>
        <p:spPr>
          <a:xfrm>
            <a:off x="2911050" y="141425"/>
            <a:ext cx="33219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00"/>
              <a:t>A qué se juega</a:t>
            </a:r>
            <a:endParaRPr sz="4300"/>
          </a:p>
        </p:txBody>
      </p:sp>
      <p:sp>
        <p:nvSpPr>
          <p:cNvPr id="76" name="Google Shape;76;p2"/>
          <p:cNvSpPr txBox="1"/>
          <p:nvPr>
            <p:ph idx="1" type="body"/>
          </p:nvPr>
        </p:nvSpPr>
        <p:spPr>
          <a:xfrm>
            <a:off x="60738" y="907588"/>
            <a:ext cx="90225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2500">
                <a:solidFill>
                  <a:schemeClr val="lt2"/>
                </a:solidFill>
              </a:rPr>
              <a:t>Tu objetivo es conseguir </a:t>
            </a:r>
            <a:r>
              <a:rPr lang="es" sz="2500">
                <a:solidFill>
                  <a:schemeClr val="lt2"/>
                </a:solidFill>
              </a:rPr>
              <a:t>el mayor </a:t>
            </a:r>
            <a:r>
              <a:rPr b="1" lang="es" sz="2500">
                <a:solidFill>
                  <a:schemeClr val="lt2"/>
                </a:solidFill>
              </a:rPr>
              <a:t>% de Match </a:t>
            </a:r>
            <a:r>
              <a:rPr lang="es" sz="2500">
                <a:solidFill>
                  <a:schemeClr val="lt2"/>
                </a:solidFill>
              </a:rPr>
              <a:t>al final de la cita…</a:t>
            </a:r>
            <a:endParaRPr sz="2500">
              <a:solidFill>
                <a:schemeClr val="lt2"/>
              </a:solidFill>
            </a:endParaRPr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35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350"/>
          </a:p>
        </p:txBody>
      </p:sp>
      <p:sp>
        <p:nvSpPr>
          <p:cNvPr id="77" name="Google Shape;77;p2"/>
          <p:cNvSpPr txBox="1"/>
          <p:nvPr>
            <p:ph idx="1" type="body"/>
          </p:nvPr>
        </p:nvSpPr>
        <p:spPr>
          <a:xfrm>
            <a:off x="339450" y="4519500"/>
            <a:ext cx="8465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2500">
                <a:solidFill>
                  <a:schemeClr val="lt2"/>
                </a:solidFill>
              </a:rPr>
              <a:t> …pero debes mantener a tu madre a raya si no quieres matarla</a:t>
            </a:r>
            <a:endParaRPr sz="2500">
              <a:solidFill>
                <a:schemeClr val="lt2"/>
              </a:solidFill>
            </a:endParaRPr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3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350"/>
          </a:p>
        </p:txBody>
      </p:sp>
      <p:pic>
        <p:nvPicPr>
          <p:cNvPr id="78" name="Google Shape;7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50" y="1875225"/>
            <a:ext cx="3823250" cy="233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6725" y="1875225"/>
            <a:ext cx="4153649" cy="233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"/>
          <p:cNvSpPr txBox="1"/>
          <p:nvPr>
            <p:ph type="title"/>
          </p:nvPr>
        </p:nvSpPr>
        <p:spPr>
          <a:xfrm>
            <a:off x="919725" y="202000"/>
            <a:ext cx="28182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00"/>
              <a:t>Inspiración</a:t>
            </a:r>
            <a:endParaRPr sz="4000"/>
          </a:p>
        </p:txBody>
      </p:sp>
      <p:sp>
        <p:nvSpPr>
          <p:cNvPr id="85" name="Google Shape;85;p4"/>
          <p:cNvSpPr txBox="1"/>
          <p:nvPr>
            <p:ph idx="1" type="body"/>
          </p:nvPr>
        </p:nvSpPr>
        <p:spPr>
          <a:xfrm>
            <a:off x="221475" y="1103700"/>
            <a:ext cx="4214700" cy="3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51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8"/>
              <a:buChar char="●"/>
            </a:pPr>
            <a:r>
              <a:rPr lang="es" sz="2307"/>
              <a:t>Premisa del juego basada en la película de Psicosis </a:t>
            </a:r>
            <a:endParaRPr sz="2307"/>
          </a:p>
          <a:p>
            <a:pPr indent="-37513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8"/>
              <a:buChar char="●"/>
            </a:pPr>
            <a:r>
              <a:rPr lang="es" sz="2307"/>
              <a:t>Eres Norman Bates en medio de una cita</a:t>
            </a:r>
            <a:endParaRPr sz="2307"/>
          </a:p>
          <a:p>
            <a:pPr indent="-37513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8"/>
              <a:buChar char="●"/>
            </a:pPr>
            <a:r>
              <a:rPr lang="es" sz="2307"/>
              <a:t>Tu madre duerme dentro de ti en forma de doble personalidad</a:t>
            </a:r>
            <a:endParaRPr sz="2307"/>
          </a:p>
          <a:p>
            <a:pPr indent="-37513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8"/>
              <a:buChar char="●"/>
            </a:pPr>
            <a:r>
              <a:rPr lang="es" sz="2307"/>
              <a:t>Habrá dos citas: </a:t>
            </a:r>
            <a:endParaRPr sz="2307"/>
          </a:p>
          <a:p>
            <a:pPr indent="-349738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8"/>
              <a:buChar char="○"/>
            </a:pPr>
            <a:r>
              <a:rPr lang="es" sz="1907"/>
              <a:t>Marion Crane (Psicosis)</a:t>
            </a:r>
            <a:endParaRPr sz="1907"/>
          </a:p>
          <a:p>
            <a:pPr indent="-34973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8"/>
              <a:buChar char="○"/>
            </a:pPr>
            <a:r>
              <a:rPr lang="es" sz="1907"/>
              <a:t>Eva Kendall (Con la muerte en los talones)</a:t>
            </a:r>
            <a:endParaRPr sz="1907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350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35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350"/>
          </a:p>
        </p:txBody>
      </p:sp>
      <p:pic>
        <p:nvPicPr>
          <p:cNvPr id="86" name="Google Shape;8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575" y="152625"/>
            <a:ext cx="4214699" cy="2356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8575" y="2657474"/>
            <a:ext cx="4214702" cy="2365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/>
          <p:nvPr>
            <p:ph type="title"/>
          </p:nvPr>
        </p:nvSpPr>
        <p:spPr>
          <a:xfrm>
            <a:off x="3334350" y="177950"/>
            <a:ext cx="2475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00"/>
              <a:t>Mecánicas</a:t>
            </a:r>
            <a:endParaRPr sz="4300"/>
          </a:p>
        </p:txBody>
      </p:sp>
      <p:sp>
        <p:nvSpPr>
          <p:cNvPr id="93" name="Google Shape;93;p3"/>
          <p:cNvSpPr txBox="1"/>
          <p:nvPr>
            <p:ph idx="1" type="body"/>
          </p:nvPr>
        </p:nvSpPr>
        <p:spPr>
          <a:xfrm>
            <a:off x="281075" y="863750"/>
            <a:ext cx="7503900" cy="4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08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s" sz="3000"/>
              <a:t>Hay distintos finales, cada uno con distinto nivel de Match</a:t>
            </a:r>
            <a:endParaRPr sz="3000"/>
          </a:p>
          <a:p>
            <a:pPr indent="-41908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s" sz="3000"/>
              <a:t>Tienes una barra de instinto asesino</a:t>
            </a:r>
            <a:endParaRPr sz="3000"/>
          </a:p>
          <a:p>
            <a:pPr indent="-41908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s" sz="3000"/>
              <a:t>Barra 100% -&gt; Matas a tu cita</a:t>
            </a:r>
            <a:endParaRPr sz="3000"/>
          </a:p>
          <a:p>
            <a:pPr indent="-41908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s" sz="3000"/>
              <a:t>Los diálogos pueden modificar la barra</a:t>
            </a:r>
            <a:endParaRPr sz="3000"/>
          </a:p>
          <a:p>
            <a:pPr indent="-41908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s" sz="3000"/>
              <a:t>Tienes 3 pastillas</a:t>
            </a:r>
            <a:endParaRPr sz="3000"/>
          </a:p>
          <a:p>
            <a:pPr indent="-41908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s" sz="3000"/>
              <a:t>Las opciones de diálogo dependen del % de tu barra</a:t>
            </a:r>
            <a:endParaRPr sz="3000"/>
          </a:p>
          <a:p>
            <a:pPr indent="-41908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s" sz="3000"/>
              <a:t>Modo difícil</a:t>
            </a:r>
            <a:endParaRPr sz="30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350"/>
          </a:p>
        </p:txBody>
      </p:sp>
      <p:pic>
        <p:nvPicPr>
          <p:cNvPr id="94" name="Google Shape;9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1425" y="1243376"/>
            <a:ext cx="1561575" cy="32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>
            <p:ph type="title"/>
          </p:nvPr>
        </p:nvSpPr>
        <p:spPr>
          <a:xfrm>
            <a:off x="2794050" y="315475"/>
            <a:ext cx="35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00"/>
              <a:t>¿Qué ha ido bien?</a:t>
            </a:r>
            <a:endParaRPr sz="4000"/>
          </a:p>
        </p:txBody>
      </p:sp>
      <p:sp>
        <p:nvSpPr>
          <p:cNvPr id="100" name="Google Shape;100;p5"/>
          <p:cNvSpPr txBox="1"/>
          <p:nvPr>
            <p:ph idx="1" type="body"/>
          </p:nvPr>
        </p:nvSpPr>
        <p:spPr>
          <a:xfrm>
            <a:off x="3924150" y="1797125"/>
            <a:ext cx="49818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s" sz="3000"/>
              <a:t>Buen ambiente de trabajo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s" sz="3000"/>
              <a:t>Buena distribución de las diferentes tareas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s" sz="3000"/>
              <a:t>Buena gestión del pivotal</a:t>
            </a:r>
            <a:endParaRPr sz="3000"/>
          </a:p>
        </p:txBody>
      </p:sp>
      <p:pic>
        <p:nvPicPr>
          <p:cNvPr id="101" name="Google Shape;10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925" y="1260425"/>
            <a:ext cx="338422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/>
          <p:nvPr>
            <p:ph type="title"/>
          </p:nvPr>
        </p:nvSpPr>
        <p:spPr>
          <a:xfrm>
            <a:off x="3738825" y="316425"/>
            <a:ext cx="45024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4000"/>
              <a:t>¿Qué ha ido mal?</a:t>
            </a:r>
            <a:endParaRPr sz="4000"/>
          </a:p>
        </p:txBody>
      </p:sp>
      <p:sp>
        <p:nvSpPr>
          <p:cNvPr id="107" name="Google Shape;107;p6"/>
          <p:cNvSpPr txBox="1"/>
          <p:nvPr>
            <p:ph idx="1" type="body"/>
          </p:nvPr>
        </p:nvSpPr>
        <p:spPr>
          <a:xfrm>
            <a:off x="3536175" y="1582700"/>
            <a:ext cx="4907700" cy="27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s" sz="3000"/>
              <a:t>Nos falta un poco del arte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s" sz="3000"/>
              <a:t>No tenemos segunda cita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s" sz="3000"/>
              <a:t>Pocos daily-scrums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s" sz="3000"/>
              <a:t>Algo de crunch en la última semana</a:t>
            </a:r>
            <a:endParaRPr sz="3000"/>
          </a:p>
        </p:txBody>
      </p:sp>
      <p:pic>
        <p:nvPicPr>
          <p:cNvPr id="108" name="Google Shape;10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75" y="116650"/>
            <a:ext cx="2847975" cy="49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8888"/>
              <a:buNone/>
            </a:pPr>
            <a:r>
              <a:rPr lang="es" sz="24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4"/>
              </a:rPr>
              <a:t>https://jgomez18ucm.github.io/Loving_Psycho/</a:t>
            </a:r>
            <a:endParaRPr sz="24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8888"/>
              <a:buNone/>
            </a:pPr>
            <a:r>
              <a:t/>
            </a:r>
            <a:endParaRPr sz="24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4" name="Google Shape;11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20675">
            <a:off x="55975" y="3249213"/>
            <a:ext cx="2970899" cy="198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83605">
            <a:off x="6753226" y="3249225"/>
            <a:ext cx="2595545" cy="19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625792">
            <a:off x="484575" y="141700"/>
            <a:ext cx="1952572" cy="198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346110">
            <a:off x="5023400" y="-115275"/>
            <a:ext cx="2025699" cy="202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66325" y="3710575"/>
            <a:ext cx="2645451" cy="21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